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57"/>
          </p14:sldIdLst>
        </p14:section>
        <p14:section name="Search for 3D Models" id="{6844172C-9703-4DC7-908A-C23538616A3C}">
          <p14:sldIdLst>
            <p14:sldId id="258"/>
            <p14:sldId id="259"/>
            <p14:sldId id="260"/>
            <p14:sldId id="261"/>
            <p14:sldId id="262"/>
            <p14:sldId id="263"/>
            <p14:sldId id="264"/>
          </p14:sldIdLst>
        </p14:section>
        <p14:section name="Insert a 3D Model from a File" id="{66737F24-1C36-4DF4-A00F-927A3F1468AC}">
          <p14:sldIdLst/>
        </p14:section>
        <p14:section name="Position and Rotate Your 3D Model" id="{A08F0015-E7F5-4E26-BBAF-AEE4F9A16AD2}">
          <p14:sldIdLst/>
        </p14:section>
        <p14:section name="Animate Your 3D Model" id="{B62868DA-F525-4AC5-9E3E-39ECA0154BBD}">
          <p14:sldIdLst/>
        </p14:section>
        <p14:section name="Learn More" id="{62756D7E-964E-493A-83A1-13BC0B6B5E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1/16/2024</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n-US" dirty="0"/>
              <a:t>IOT Based Air Monitoring System</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p:txBody>
          <a:bodyPr/>
          <a:lstStyle/>
          <a:p>
            <a:endParaRPr lang="en-US" dirty="0"/>
          </a:p>
        </p:txBody>
      </p:sp>
      <p:sp>
        <p:nvSpPr>
          <p:cNvPr id="5" name="Title 1">
            <a:extLst>
              <a:ext uri="{FF2B5EF4-FFF2-40B4-BE49-F238E27FC236}">
                <a16:creationId xmlns:a16="http://schemas.microsoft.com/office/drawing/2014/main" id="{566FA85D-3B0A-4E0C-B8AC-042993910A93}"/>
              </a:ext>
            </a:extLst>
          </p:cNvPr>
          <p:cNvSpPr txBox="1">
            <a:spLocks/>
          </p:cNvSpPr>
          <p:nvPr/>
        </p:nvSpPr>
        <p:spPr>
          <a:xfrm>
            <a:off x="8077762" y="5255593"/>
            <a:ext cx="2447364" cy="495232"/>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spcBef>
                <a:spcPts val="1000"/>
              </a:spcBef>
            </a:pPr>
            <a:endParaRPr lang="en-US" sz="1800" dirty="0">
              <a:solidFill>
                <a:schemeClr val="bg1"/>
              </a:solidFill>
              <a:latin typeface="+mj-lt"/>
              <a:ea typeface="+mn-ea"/>
              <a:cs typeface="+mn-cs"/>
            </a:endParaRP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787631" y="4503940"/>
            <a:ext cx="3760738" cy="102056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u="sng" dirty="0"/>
              <a:t>Submitted By,</a:t>
            </a:r>
          </a:p>
          <a:p>
            <a:r>
              <a:rPr lang="en-US" sz="1800" u="sng" dirty="0"/>
              <a:t>B. Naveen </a:t>
            </a:r>
          </a:p>
          <a:p>
            <a:r>
              <a:rPr lang="en-US" sz="1800" u="sng" dirty="0"/>
              <a:t>20311A04D9</a:t>
            </a:r>
          </a:p>
        </p:txBody>
      </p:sp>
    </p:spTree>
    <p:extLst>
      <p:ext uri="{BB962C8B-B14F-4D97-AF65-F5344CB8AC3E}">
        <p14:creationId xmlns:p14="http://schemas.microsoft.com/office/powerpoint/2010/main" val="2997580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t>Why IOT ?</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sp>
        <p:nvSpPr>
          <p:cNvPr id="7" name="TextBox 3D 1">
            <a:extLst>
              <a:ext uri="{FF2B5EF4-FFF2-40B4-BE49-F238E27FC236}">
                <a16:creationId xmlns:a16="http://schemas.microsoft.com/office/drawing/2014/main" id="{793D8DEF-3B62-4E96-9D4A-0030ACE85CE5}"/>
              </a:ext>
            </a:extLst>
          </p:cNvPr>
          <p:cNvSpPr txBox="1">
            <a:spLocks/>
          </p:cNvSpPr>
          <p:nvPr/>
        </p:nvSpPr>
        <p:spPr>
          <a:xfrm>
            <a:off x="946892" y="1545428"/>
            <a:ext cx="9111508" cy="1569660"/>
          </a:xfrm>
          <a:prstGeom prst="rect">
            <a:avLst/>
          </a:prstGeom>
          <a:noFill/>
        </p:spPr>
        <p:txBody>
          <a:bodyPr wrap="square" rtlCol="0">
            <a:spAutoFit/>
          </a:bodyPr>
          <a:lstStyle/>
          <a:p>
            <a:pPr algn="just"/>
            <a:r>
              <a:rPr lang="en-US" sz="1600" dirty="0"/>
              <a:t>The Internet of Things (IoT) describes the network of physical objects—“things”—that are embedded with sensors, software, and other technologies for the purpose of connecting and exchanging data with other devices and systems over the internet. These devices range from ordinary household objects to sophisticated industrial tools. The field has evolved due to the convergence of multiple technologies, including ubiquitous computing, commodity sensors, increasingly powerful embedded systems, and machine learning. </a:t>
            </a:r>
            <a:endParaRPr lang="en-US" sz="1600"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1026" name="Picture 2" descr="8 Top Internet of Things (IoT) Certifications | Datamation">
            <a:extLst>
              <a:ext uri="{FF2B5EF4-FFF2-40B4-BE49-F238E27FC236}">
                <a16:creationId xmlns:a16="http://schemas.microsoft.com/office/drawing/2014/main" id="{43ADA1A2-4E3E-E4FE-62A4-208D6748D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759" y="3204735"/>
            <a:ext cx="5144807" cy="302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08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t>AIM</a:t>
            </a:r>
          </a:p>
        </p:txBody>
      </p:sp>
      <p:sp>
        <p:nvSpPr>
          <p:cNvPr id="5" name="Content Placeholder 4">
            <a:extLst>
              <a:ext uri="{FF2B5EF4-FFF2-40B4-BE49-F238E27FC236}">
                <a16:creationId xmlns:a16="http://schemas.microsoft.com/office/drawing/2014/main" id="{B05EE7B2-F07E-7E38-09A1-F3F959C8DD97}"/>
              </a:ext>
            </a:extLst>
          </p:cNvPr>
          <p:cNvSpPr>
            <a:spLocks noGrp="1"/>
          </p:cNvSpPr>
          <p:nvPr>
            <p:ph idx="13"/>
          </p:nvPr>
        </p:nvSpPr>
        <p:spPr>
          <a:xfrm>
            <a:off x="604435" y="1507068"/>
            <a:ext cx="10935008" cy="3925544"/>
          </a:xfrm>
        </p:spPr>
        <p:txBody>
          <a:bodyPr>
            <a:normAutofit lnSpcReduction="10000"/>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Air is getting polluted because of the release of toxic gases by industries, vehicle emissions and increased concentration of harmful gases and particulate matter in the atmosphere. The level of pollution is increasing rapidly due to factors like industries, urbanization, increase in population, vehicle use which can affect human health. Particulate matter is one of the most important parameters having a significant contribution to the increase in air pollution. This creates a need for measurement and analysis of real-time air quality monitoring so that appropriate decisions can be taken in a timely period. This paper presents real-time standalone air quality monitoring. Internet of Things (IoT)is nowadays finding profound use in each and every sector, plays a key role in our air quality monitoring system too. The setup will show the air quality in PPM on the webpage so that we can monitor it very easily. In this IoT project, we can monitor the pollution level from anywhere using your computer or mobile.</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8" name="Content Placeholder 7">
            <a:extLst>
              <a:ext uri="{FF2B5EF4-FFF2-40B4-BE49-F238E27FC236}">
                <a16:creationId xmlns:a16="http://schemas.microsoft.com/office/drawing/2014/main" id="{1CC8959C-C1CD-EF47-2764-DBBA0C01B381}"/>
              </a:ext>
            </a:extLst>
          </p:cNvPr>
          <p:cNvSpPr>
            <a:spLocks noGrp="1"/>
          </p:cNvSpPr>
          <p:nvPr>
            <p:ph idx="1"/>
          </p:nvPr>
        </p:nvSpPr>
        <p:spPr/>
        <p:txBody>
          <a:bodyPr/>
          <a:lstStyle/>
          <a:p>
            <a:pPr>
              <a:buNone/>
            </a:pPr>
            <a:endParaRPr lang="en-IN" dirty="0"/>
          </a:p>
        </p:txBody>
      </p:sp>
    </p:spTree>
    <p:extLst>
      <p:ext uri="{BB962C8B-B14F-4D97-AF65-F5344CB8AC3E}">
        <p14:creationId xmlns:p14="http://schemas.microsoft.com/office/powerpoint/2010/main" val="225163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Components</a:t>
            </a:r>
          </a:p>
        </p:txBody>
      </p:sp>
      <p:pic>
        <p:nvPicPr>
          <p:cNvPr id="14" name="Picture 13" descr="ESP8266 Pinout, Datasheet, Features &amp; Applications - The Engineering  Projects">
            <a:extLst>
              <a:ext uri="{FF2B5EF4-FFF2-40B4-BE49-F238E27FC236}">
                <a16:creationId xmlns:a16="http://schemas.microsoft.com/office/drawing/2014/main" id="{FF08D45D-AF01-39F3-BDEE-7FCABD6E6E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2581" y="1727113"/>
            <a:ext cx="2203450" cy="1889125"/>
          </a:xfrm>
          <a:prstGeom prst="rect">
            <a:avLst/>
          </a:prstGeom>
          <a:noFill/>
          <a:ln>
            <a:noFill/>
          </a:ln>
        </p:spPr>
      </p:pic>
      <p:pic>
        <p:nvPicPr>
          <p:cNvPr id="15" name="Picture 14" descr="DHT11 - Temprature and Humidity Sensor Module buy online at Low Price in  India - ElectronicsComp.com">
            <a:extLst>
              <a:ext uri="{FF2B5EF4-FFF2-40B4-BE49-F238E27FC236}">
                <a16:creationId xmlns:a16="http://schemas.microsoft.com/office/drawing/2014/main" id="{5D2F84CC-3C50-E4A3-04FD-3A00C974053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8281" y="1727113"/>
            <a:ext cx="1916990" cy="1916990"/>
          </a:xfrm>
          <a:prstGeom prst="rect">
            <a:avLst/>
          </a:prstGeom>
          <a:noFill/>
          <a:ln>
            <a:noFill/>
          </a:ln>
        </p:spPr>
      </p:pic>
      <p:pic>
        <p:nvPicPr>
          <p:cNvPr id="16" name="Picture 15" descr="Buy Air Quality Control Gas Sensor (MQ-135) Online In India. Hyderabad">
            <a:extLst>
              <a:ext uri="{FF2B5EF4-FFF2-40B4-BE49-F238E27FC236}">
                <a16:creationId xmlns:a16="http://schemas.microsoft.com/office/drawing/2014/main" id="{16C16BD2-F8E0-7EFB-F41F-107806BA88B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3124" y="1727113"/>
            <a:ext cx="1916990" cy="1916990"/>
          </a:xfrm>
          <a:prstGeom prst="rect">
            <a:avLst/>
          </a:prstGeom>
          <a:noFill/>
          <a:ln>
            <a:noFill/>
          </a:ln>
        </p:spPr>
      </p:pic>
      <p:pic>
        <p:nvPicPr>
          <p:cNvPr id="17" name="Picture 16" descr="LCD 16×2 Pin Configuration and Its Working – Robocraze">
            <a:extLst>
              <a:ext uri="{FF2B5EF4-FFF2-40B4-BE49-F238E27FC236}">
                <a16:creationId xmlns:a16="http://schemas.microsoft.com/office/drawing/2014/main" id="{93652C35-612B-434F-64D4-A8C07AB8D0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2581" y="4146961"/>
            <a:ext cx="3393346" cy="2262411"/>
          </a:xfrm>
          <a:prstGeom prst="rect">
            <a:avLst/>
          </a:prstGeom>
          <a:noFill/>
          <a:ln>
            <a:noFill/>
          </a:ln>
        </p:spPr>
      </p:pic>
      <p:pic>
        <p:nvPicPr>
          <p:cNvPr id="18" name="Picture 17">
            <a:extLst>
              <a:ext uri="{FF2B5EF4-FFF2-40B4-BE49-F238E27FC236}">
                <a16:creationId xmlns:a16="http://schemas.microsoft.com/office/drawing/2014/main" id="{4297B243-E67A-B393-87E8-99B51B57173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59625" y="4146961"/>
            <a:ext cx="2199528" cy="2199528"/>
          </a:xfrm>
          <a:prstGeom prst="rect">
            <a:avLst/>
          </a:prstGeom>
          <a:noFill/>
        </p:spPr>
      </p:pic>
    </p:spTree>
    <p:extLst>
      <p:ext uri="{BB962C8B-B14F-4D97-AF65-F5344CB8AC3E}">
        <p14:creationId xmlns:p14="http://schemas.microsoft.com/office/powerpoint/2010/main" val="199743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D57F14-5B71-7B9A-FDE9-8155B3935BAE}"/>
              </a:ext>
            </a:extLst>
          </p:cNvPr>
          <p:cNvSpPr>
            <a:spLocks noGrp="1"/>
          </p:cNvSpPr>
          <p:nvPr>
            <p:ph type="title"/>
          </p:nvPr>
        </p:nvSpPr>
        <p:spPr/>
        <p:txBody>
          <a:bodyPr/>
          <a:lstStyle/>
          <a:p>
            <a:r>
              <a:rPr lang="en-IN" dirty="0" err="1"/>
              <a:t>Softwares</a:t>
            </a:r>
            <a:r>
              <a:rPr lang="en-IN" dirty="0"/>
              <a:t> used</a:t>
            </a:r>
          </a:p>
        </p:txBody>
      </p:sp>
      <p:pic>
        <p:nvPicPr>
          <p:cNvPr id="2052" name="Picture 4" descr="How to Install and Configure the Arduino IDE - Circuit Basics">
            <a:extLst>
              <a:ext uri="{FF2B5EF4-FFF2-40B4-BE49-F238E27FC236}">
                <a16:creationId xmlns:a16="http://schemas.microsoft.com/office/drawing/2014/main" id="{2F9DD5D5-C7BF-64C9-187E-8B65EC213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046" y="1330282"/>
            <a:ext cx="4819213" cy="484668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D7848735-04EA-CF9A-76A6-E6653D6C8AF1}"/>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6DAB540D-E39C-A8D1-0D2A-63928DFACDE7}"/>
              </a:ext>
            </a:extLst>
          </p:cNvPr>
          <p:cNvPicPr>
            <a:picLocks noChangeAspect="1"/>
          </p:cNvPicPr>
          <p:nvPr/>
        </p:nvPicPr>
        <p:blipFill>
          <a:blip r:embed="rId3"/>
          <a:stretch>
            <a:fillRect/>
          </a:stretch>
        </p:blipFill>
        <p:spPr>
          <a:xfrm>
            <a:off x="6895700" y="1434353"/>
            <a:ext cx="4052816" cy="4320302"/>
          </a:xfrm>
          <a:prstGeom prst="rect">
            <a:avLst/>
          </a:prstGeom>
        </p:spPr>
      </p:pic>
    </p:spTree>
    <p:extLst>
      <p:ext uri="{BB962C8B-B14F-4D97-AF65-F5344CB8AC3E}">
        <p14:creationId xmlns:p14="http://schemas.microsoft.com/office/powerpoint/2010/main" val="3995685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2589F8-821A-B3CE-08BF-1F6E6EA43164}"/>
              </a:ext>
            </a:extLst>
          </p:cNvPr>
          <p:cNvSpPr>
            <a:spLocks noGrp="1"/>
          </p:cNvSpPr>
          <p:nvPr>
            <p:ph type="title"/>
          </p:nvPr>
        </p:nvSpPr>
        <p:spPr/>
        <p:txBody>
          <a:bodyPr/>
          <a:lstStyle/>
          <a:p>
            <a:r>
              <a:rPr lang="en-IN" dirty="0"/>
              <a:t>Circuit Diagram</a:t>
            </a:r>
          </a:p>
        </p:txBody>
      </p:sp>
      <p:sp>
        <p:nvSpPr>
          <p:cNvPr id="6" name="Content Placeholder 5">
            <a:extLst>
              <a:ext uri="{FF2B5EF4-FFF2-40B4-BE49-F238E27FC236}">
                <a16:creationId xmlns:a16="http://schemas.microsoft.com/office/drawing/2014/main" id="{E137645A-BA6A-2665-DBF9-6A6729FF447B}"/>
              </a:ext>
            </a:extLst>
          </p:cNvPr>
          <p:cNvSpPr>
            <a:spLocks noGrp="1"/>
          </p:cNvSpPr>
          <p:nvPr>
            <p:ph idx="1"/>
          </p:nvPr>
        </p:nvSpPr>
        <p:spPr/>
        <p:txBody>
          <a:bodyPr/>
          <a:lstStyle/>
          <a:p>
            <a:endParaRPr lang="en-IN" dirty="0"/>
          </a:p>
        </p:txBody>
      </p:sp>
      <p:pic>
        <p:nvPicPr>
          <p:cNvPr id="7" name="Picture 6">
            <a:extLst>
              <a:ext uri="{FF2B5EF4-FFF2-40B4-BE49-F238E27FC236}">
                <a16:creationId xmlns:a16="http://schemas.microsoft.com/office/drawing/2014/main" id="{DAB04061-4049-2E4B-8B7D-271C71E6F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406" y="1950979"/>
            <a:ext cx="8252460" cy="3879215"/>
          </a:xfrm>
          <a:prstGeom prst="rect">
            <a:avLst/>
          </a:prstGeom>
        </p:spPr>
      </p:pic>
    </p:spTree>
    <p:extLst>
      <p:ext uri="{BB962C8B-B14F-4D97-AF65-F5344CB8AC3E}">
        <p14:creationId xmlns:p14="http://schemas.microsoft.com/office/powerpoint/2010/main" val="64300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ADFE18-B81E-8E84-3597-050B910B2C9B}"/>
              </a:ext>
            </a:extLst>
          </p:cNvPr>
          <p:cNvSpPr>
            <a:spLocks noGrp="1"/>
          </p:cNvSpPr>
          <p:nvPr>
            <p:ph type="title"/>
          </p:nvPr>
        </p:nvSpPr>
        <p:spPr/>
        <p:txBody>
          <a:bodyPr/>
          <a:lstStyle/>
          <a:p>
            <a:r>
              <a:rPr lang="en-IN" dirty="0"/>
              <a:t>Results</a:t>
            </a:r>
          </a:p>
        </p:txBody>
      </p:sp>
      <p:pic>
        <p:nvPicPr>
          <p:cNvPr id="4" name="Picture 3">
            <a:extLst>
              <a:ext uri="{FF2B5EF4-FFF2-40B4-BE49-F238E27FC236}">
                <a16:creationId xmlns:a16="http://schemas.microsoft.com/office/drawing/2014/main" id="{21E999A2-7A60-3A40-2D2A-C228927331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5412" y="1435140"/>
            <a:ext cx="3567953" cy="4741823"/>
          </a:xfrm>
          <a:prstGeom prst="rect">
            <a:avLst/>
          </a:prstGeom>
          <a:noFill/>
        </p:spPr>
      </p:pic>
      <p:pic>
        <p:nvPicPr>
          <p:cNvPr id="5" name="Picture 4">
            <a:extLst>
              <a:ext uri="{FF2B5EF4-FFF2-40B4-BE49-F238E27FC236}">
                <a16:creationId xmlns:a16="http://schemas.microsoft.com/office/drawing/2014/main" id="{A25D85D6-FD80-47BC-1FB6-C0AD747319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7469267" y="228640"/>
            <a:ext cx="1382395" cy="3795395"/>
          </a:xfrm>
          <a:prstGeom prst="rect">
            <a:avLst/>
          </a:prstGeom>
          <a:noFill/>
        </p:spPr>
      </p:pic>
      <p:pic>
        <p:nvPicPr>
          <p:cNvPr id="6" name="Picture 5">
            <a:extLst>
              <a:ext uri="{FF2B5EF4-FFF2-40B4-BE49-F238E27FC236}">
                <a16:creationId xmlns:a16="http://schemas.microsoft.com/office/drawing/2014/main" id="{AD55C12A-89F6-AD39-8A4E-9B0A25FD550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7478792" y="1829613"/>
            <a:ext cx="1363345" cy="3971925"/>
          </a:xfrm>
          <a:prstGeom prst="rect">
            <a:avLst/>
          </a:prstGeom>
          <a:noFill/>
        </p:spPr>
      </p:pic>
      <p:sp>
        <p:nvSpPr>
          <p:cNvPr id="9" name="Content Placeholder 8">
            <a:extLst>
              <a:ext uri="{FF2B5EF4-FFF2-40B4-BE49-F238E27FC236}">
                <a16:creationId xmlns:a16="http://schemas.microsoft.com/office/drawing/2014/main" id="{E96309AD-F2C9-1CA4-7676-19911BD0BEBB}"/>
              </a:ext>
            </a:extLst>
          </p:cNvPr>
          <p:cNvSpPr>
            <a:spLocks noGrp="1"/>
          </p:cNvSpPr>
          <p:nvPr>
            <p:ph idx="1"/>
          </p:nvPr>
        </p:nvSpPr>
        <p:spPr/>
        <p:txBody>
          <a:bodyPr/>
          <a:lstStyle/>
          <a:p>
            <a:endParaRPr lang="en-IN" dirty="0"/>
          </a:p>
        </p:txBody>
      </p:sp>
      <p:pic>
        <p:nvPicPr>
          <p:cNvPr id="10" name="Picture 9">
            <a:extLst>
              <a:ext uri="{FF2B5EF4-FFF2-40B4-BE49-F238E27FC236}">
                <a16:creationId xmlns:a16="http://schemas.microsoft.com/office/drawing/2014/main" id="{7FBB4D63-5326-CFB2-C76A-ADF27B104B2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7420055" y="3534798"/>
            <a:ext cx="1480820" cy="4002405"/>
          </a:xfrm>
          <a:prstGeom prst="rect">
            <a:avLst/>
          </a:prstGeom>
          <a:noFill/>
        </p:spPr>
      </p:pic>
    </p:spTree>
    <p:extLst>
      <p:ext uri="{BB962C8B-B14F-4D97-AF65-F5344CB8AC3E}">
        <p14:creationId xmlns:p14="http://schemas.microsoft.com/office/powerpoint/2010/main" val="2001313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027F81-0F99-5161-DA26-D62C14A7CCB4}"/>
              </a:ext>
            </a:extLst>
          </p:cNvPr>
          <p:cNvSpPr>
            <a:spLocks noGrp="1"/>
          </p:cNvSpPr>
          <p:nvPr>
            <p:ph type="title"/>
          </p:nvPr>
        </p:nvSpPr>
        <p:spPr/>
        <p:txBody>
          <a:bodyPr/>
          <a:lstStyle/>
          <a:p>
            <a:r>
              <a:rPr lang="en-IN" dirty="0"/>
              <a:t>Software (application) Results</a:t>
            </a:r>
          </a:p>
        </p:txBody>
      </p:sp>
      <p:pic>
        <p:nvPicPr>
          <p:cNvPr id="4" name="Content Placeholder 3">
            <a:extLst>
              <a:ext uri="{FF2B5EF4-FFF2-40B4-BE49-F238E27FC236}">
                <a16:creationId xmlns:a16="http://schemas.microsoft.com/office/drawing/2014/main" id="{281140B1-09EE-B02E-F002-3EEAF386EA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985" y="1670824"/>
            <a:ext cx="6837143" cy="3738563"/>
          </a:xfrm>
          <a:prstGeom prst="rect">
            <a:avLst/>
          </a:prstGeom>
        </p:spPr>
      </p:pic>
      <p:pic>
        <p:nvPicPr>
          <p:cNvPr id="5" name="Picture 4">
            <a:extLst>
              <a:ext uri="{FF2B5EF4-FFF2-40B4-BE49-F238E27FC236}">
                <a16:creationId xmlns:a16="http://schemas.microsoft.com/office/drawing/2014/main" id="{1A44872F-66D0-741C-C64A-3B2657E961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9410" y="670840"/>
            <a:ext cx="2878951" cy="5738532"/>
          </a:xfrm>
          <a:prstGeom prst="rect">
            <a:avLst/>
          </a:prstGeom>
          <a:noFill/>
        </p:spPr>
      </p:pic>
    </p:spTree>
    <p:extLst>
      <p:ext uri="{BB962C8B-B14F-4D97-AF65-F5344CB8AC3E}">
        <p14:creationId xmlns:p14="http://schemas.microsoft.com/office/powerpoint/2010/main" val="258942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2C6910-7371-01E1-A9F1-A97D0214D739}"/>
              </a:ext>
            </a:extLst>
          </p:cNvPr>
          <p:cNvSpPr>
            <a:spLocks noGrp="1"/>
          </p:cNvSpPr>
          <p:nvPr>
            <p:ph idx="1"/>
          </p:nvPr>
        </p:nvSpPr>
        <p:spPr/>
        <p:txBody>
          <a:bodyPr/>
          <a:lstStyle/>
          <a:p>
            <a:pPr algn="just">
              <a:lnSpc>
                <a:spcPct val="150000"/>
              </a:lnSpc>
            </a:pPr>
            <a:r>
              <a:rPr lang="en-US" sz="1800" dirty="0">
                <a:effectLst/>
                <a:latin typeface="Times New Roman" panose="02020603050405020304" pitchFamily="18" charset="0"/>
                <a:ea typeface="Times New Roman" panose="02020603050405020304" pitchFamily="18" charset="0"/>
              </a:rPr>
              <a:t>The IoT-based Air Quality Monitoring System successfully provides a comprehensive solution for real-time monitoring of crucial environmental parameters. By integrating sensors like the DHT11 for temperature and humidity and the MQ-135 for air quality, coupled with an ESP8266 microcontroller and an I2C LCD display, the system offers both local visualization and remote monitoring capabilities through the Blynk IoT platform.</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Times New Roman" panose="02020603050405020304" pitchFamily="18" charset="0"/>
                <a:ea typeface="Times New Roman" panose="02020603050405020304" pitchFamily="18" charset="0"/>
              </a:rPr>
              <a:t> The project's key features include continuous monitoring of temperature, humidity, and air quality, enabling users to stay informed about their surroundings. The local display on the 16x2 LCD offers immediate feedback, while the Blynk app provides a remote interface for accessing real-time data.</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5C6C9043-C5C4-77FA-3FB7-C1F42499D92E}"/>
              </a:ext>
            </a:extLst>
          </p:cNvPr>
          <p:cNvSpPr>
            <a:spLocks noGrp="1"/>
          </p:cNvSpPr>
          <p:nvPr>
            <p:ph type="title"/>
          </p:nvPr>
        </p:nvSpPr>
        <p:spPr/>
        <p:txBody>
          <a:bodyPr/>
          <a:lstStyle/>
          <a:p>
            <a:r>
              <a:rPr lang="en-IN" dirty="0"/>
              <a:t>Conclusion</a:t>
            </a:r>
          </a:p>
        </p:txBody>
      </p:sp>
    </p:spTree>
    <p:extLst>
      <p:ext uri="{BB962C8B-B14F-4D97-AF65-F5344CB8AC3E}">
        <p14:creationId xmlns:p14="http://schemas.microsoft.com/office/powerpoint/2010/main" val="4028909428"/>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f16411177_win32_fixed.potx" id="{2BE36628-40A7-4124-9B03-283680FDB08B}" vid="{1F788C18-5B90-4886-BC26-C8416480C9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{E7364684-9A6B-4258-B959-90C76459E3B4}tf16411177_win32</Template>
  <TotalTime>25</TotalTime>
  <Words>404</Words>
  <Application>Microsoft Office PowerPoint</Application>
  <PresentationFormat>Widescreen</PresentationFormat>
  <Paragraphs>16</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Segoe UI</vt:lpstr>
      <vt:lpstr>Segoe UI Light</vt:lpstr>
      <vt:lpstr>Times New Roman</vt:lpstr>
      <vt:lpstr>Get Started with 3D</vt:lpstr>
      <vt:lpstr>IOT Based Air Monitoring System</vt:lpstr>
      <vt:lpstr>Why IOT ?</vt:lpstr>
      <vt:lpstr>AIM</vt:lpstr>
      <vt:lpstr>Components</vt:lpstr>
      <vt:lpstr>Softwares used</vt:lpstr>
      <vt:lpstr>Circuit Diagram</vt:lpstr>
      <vt:lpstr>Results</vt:lpstr>
      <vt:lpstr>Software (application) 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Air Monitoring System</dc:title>
  <dc:creator>Naveen Bonala</dc:creator>
  <cp:lastModifiedBy>Naveen Bonala</cp:lastModifiedBy>
  <cp:revision>1</cp:revision>
  <dcterms:created xsi:type="dcterms:W3CDTF">2024-01-16T18:01:44Z</dcterms:created>
  <dcterms:modified xsi:type="dcterms:W3CDTF">2024-01-16T18:27:09Z</dcterms:modified>
</cp:coreProperties>
</file>